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479913"/>
  <p:notesSz cx="6858000" cy="9144000"/>
  <p:defaultTextStyle>
    <a:defPPr>
      <a:defRPr lang="zh-TW"/>
    </a:defPPr>
    <a:lvl1pPr marL="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94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21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64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59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86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68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6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41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2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16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4442-2AAF-4BEB-B85A-42E09772A944}" type="datetimeFigureOut">
              <a:rPr lang="zh-TW" altLang="en-US" smtClean="0"/>
              <a:t>2015/2/24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D922-A8FA-41FC-B675-F8F9663293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3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49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FJUEDUC</dc:creator>
  <cp:lastModifiedBy>Wei-Hsiang Hung</cp:lastModifiedBy>
  <cp:revision>2</cp:revision>
  <dcterms:created xsi:type="dcterms:W3CDTF">2015-02-24T03:47:49Z</dcterms:created>
  <dcterms:modified xsi:type="dcterms:W3CDTF">2015-02-24T08:10:05Z</dcterms:modified>
</cp:coreProperties>
</file>